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127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966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001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1301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513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094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279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0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3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47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88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902AA-A46D-4CF6-BE2C-1A89FC3B9EA1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E8F2D-B0D2-42C5-A860-ABF1A160A5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300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00808"/>
            <a:ext cx="4062659" cy="27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965896" y="4525304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Functional ELISA with anti-human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NRP-1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[Cat# 102-PA23AG]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Recombinant human soluble NRP-1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[Cat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S01-019]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coated with increasing amounts on a 96 well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microtiter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plate.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3155457" y="946655"/>
            <a:ext cx="28195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NRP-1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#102-PA23AG / #S01-019)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2703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2014-03-21T12:41:57Z</dcterms:created>
  <dcterms:modified xsi:type="dcterms:W3CDTF">2015-04-14T06:16:44Z</dcterms:modified>
</cp:coreProperties>
</file>